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17CDF-F349-4BBD-B72C-409F313A73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D85D7-EDD8-4A97-9795-598A333F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Sitios (Latitud, Longitud)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Zona 1, Zona 2 y Zona 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Centros de cluster por zona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Información de cluster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azureMap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85D7-EDD8-4A97-9795-598A333FB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5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30f4552-2d05-4315-9a99-589559cb8fde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30f4552-2d05-4315-9a99-589559cb8fde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30f4552-2d05-4315-9a99-589559cb8fde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30f4552-2d05-4315-9a99-589559cb8fde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30f4552-2d05-4315-9a99-589559cb8fde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geolocalizacion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11/16/2023 4:36:59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11/13/2023 9:55:17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Inicio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itios (Latitud, Longitud) ,textbox ,Zona 1, Zona 2 y Zona 3 ,card ,shape ,shape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hape ,shape ,image ,Centros de cluster por zona ,Información de cluster ,card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hape ,shape ,image ,azureMap ,tableEx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Núcleos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6F8B8-201A-7486-0169-77B8AC1E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3A479F89-77BF-83A8-B9E0-766CB79A84A7}"/>
              </a:ext>
            </a:extLst>
          </p:cNvPr>
          <p:cNvSpPr/>
          <p:nvPr/>
        </p:nvSpPr>
        <p:spPr>
          <a:xfrm>
            <a:off x="5529431" y="2866250"/>
            <a:ext cx="807562" cy="35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Zona 3</a:t>
            </a:r>
            <a:endParaRPr lang="en-US" sz="1050" dirty="0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4AECE1A3-E0C0-A290-3475-01CDA3CA4583}"/>
              </a:ext>
            </a:extLst>
          </p:cNvPr>
          <p:cNvSpPr/>
          <p:nvPr/>
        </p:nvSpPr>
        <p:spPr>
          <a:xfrm>
            <a:off x="3055171" y="4880288"/>
            <a:ext cx="893623" cy="447105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Base Norte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1394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0097B-5505-BC2D-3D88-1F989BB5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99059" cy="6858000"/>
          </a:xfrm>
          <a:prstGeom prst="rect">
            <a:avLst/>
          </a:prstGeom>
        </p:spPr>
      </p:pic>
      <p:sp>
        <p:nvSpPr>
          <p:cNvPr id="7" name="Teardrop 6">
            <a:extLst>
              <a:ext uri="{FF2B5EF4-FFF2-40B4-BE49-F238E27FC236}">
                <a16:creationId xmlns:a16="http://schemas.microsoft.com/office/drawing/2014/main" id="{B1140141-90A5-FAE0-9B8D-9D47D373594F}"/>
              </a:ext>
            </a:extLst>
          </p:cNvPr>
          <p:cNvSpPr/>
          <p:nvPr/>
        </p:nvSpPr>
        <p:spPr>
          <a:xfrm>
            <a:off x="2465294" y="3267868"/>
            <a:ext cx="807562" cy="626400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Base Jesús María</a:t>
            </a:r>
            <a:endParaRPr lang="en-US" sz="1050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EE3F08A-1012-2A6D-D6DB-2846A960E3E4}"/>
              </a:ext>
            </a:extLst>
          </p:cNvPr>
          <p:cNvSpPr/>
          <p:nvPr/>
        </p:nvSpPr>
        <p:spPr>
          <a:xfrm>
            <a:off x="2355925" y="4619747"/>
            <a:ext cx="807562" cy="35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Zona 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2259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E2848-05E6-3267-5268-6D9ADDA5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4688" cy="6858000"/>
          </a:xfrm>
          <a:prstGeom prst="rect">
            <a:avLst/>
          </a:prstGeom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B4D8F929-936D-780D-99AF-22FD5660EFB9}"/>
              </a:ext>
            </a:extLst>
          </p:cNvPr>
          <p:cNvSpPr/>
          <p:nvPr/>
        </p:nvSpPr>
        <p:spPr>
          <a:xfrm>
            <a:off x="4367605" y="4081864"/>
            <a:ext cx="807562" cy="35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Zona 2</a:t>
            </a:r>
            <a:endParaRPr lang="en-US" sz="1050"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3EA78E7D-FE7F-D97B-17DF-6ABE26DBDFD8}"/>
              </a:ext>
            </a:extLst>
          </p:cNvPr>
          <p:cNvSpPr/>
          <p:nvPr/>
        </p:nvSpPr>
        <p:spPr>
          <a:xfrm>
            <a:off x="4606066" y="2265614"/>
            <a:ext cx="807562" cy="350287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Base ate</a:t>
            </a:r>
            <a:endParaRPr lang="en-US" sz="1050" dirty="0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B62D45C2-E2D1-8B63-22FE-08F4DD48707F}"/>
              </a:ext>
            </a:extLst>
          </p:cNvPr>
          <p:cNvSpPr/>
          <p:nvPr/>
        </p:nvSpPr>
        <p:spPr>
          <a:xfrm>
            <a:off x="1766047" y="2245892"/>
            <a:ext cx="807562" cy="626400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/>
              <a:t>Base Jesús María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2657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189</Words>
  <Application>Microsoft Office PowerPoint</Application>
  <PresentationFormat>Widescreen</PresentationFormat>
  <Paragraphs>92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geolocalizacion</vt:lpstr>
      <vt:lpstr>Inicio</vt:lpstr>
      <vt:lpstr>Bases</vt:lpstr>
      <vt:lpstr>Clusters</vt:lpstr>
      <vt:lpstr>Núcleos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Viviana Selenia Hanampa Castillo</cp:lastModifiedBy>
  <cp:revision>5</cp:revision>
  <dcterms:created xsi:type="dcterms:W3CDTF">2016-09-04T11:54:55Z</dcterms:created>
  <dcterms:modified xsi:type="dcterms:W3CDTF">2023-11-16T20:55:26Z</dcterms:modified>
</cp:coreProperties>
</file>